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740FF4-3143-43F3-915F-7424E9033BC8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6DEA7E-D245-4095-A2A6-386327ED0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МБДОУ Детский сад «Василёк» г. Заозёрного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Педагогическая технология квест-игра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Воспитатель: Т.А. Филькова</a:t>
            </a:r>
          </a:p>
          <a:p>
            <a:endParaRPr lang="ru-RU" dirty="0" smtClean="0"/>
          </a:p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2017г.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Задание-подсказка</a:t>
            </a:r>
            <a:endParaRPr lang="ru-RU" dirty="0"/>
          </a:p>
        </p:txBody>
      </p:sp>
      <p:pic>
        <p:nvPicPr>
          <p:cNvPr id="7" name="Содержимое 6" descr="IMG_917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777"/>
            <a:ext cx="4040188" cy="2693459"/>
          </a:xfrm>
        </p:spPr>
      </p:pic>
      <p:pic>
        <p:nvPicPr>
          <p:cNvPr id="8" name="Содержимое 7" descr="IMG_91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</a:t>
            </a:r>
            <a:r>
              <a:rPr lang="ru-RU" dirty="0" err="1" smtClean="0"/>
              <a:t>квест-игры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«Музыкальный компот»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«Угадай мелодию»</a:t>
            </a:r>
            <a:endParaRPr lang="ru-RU" dirty="0"/>
          </a:p>
        </p:txBody>
      </p:sp>
      <p:pic>
        <p:nvPicPr>
          <p:cNvPr id="7" name="Содержимое 6" descr="IMG_92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777"/>
            <a:ext cx="4040188" cy="2693459"/>
          </a:xfrm>
        </p:spPr>
      </p:pic>
      <p:pic>
        <p:nvPicPr>
          <p:cNvPr id="8" name="Содержимое 7" descr="IMG_92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</a:t>
            </a:r>
            <a:r>
              <a:rPr lang="ru-RU" dirty="0" err="1" smtClean="0"/>
              <a:t>квест-игры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Победителю задания – подсказка!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Полоса препятствий</a:t>
            </a:r>
            <a:endParaRPr lang="ru-RU" dirty="0"/>
          </a:p>
        </p:txBody>
      </p:sp>
      <p:pic>
        <p:nvPicPr>
          <p:cNvPr id="7" name="Содержимое 6" descr="IMG_927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777"/>
            <a:ext cx="4040188" cy="2693459"/>
          </a:xfrm>
        </p:spPr>
      </p:pic>
      <p:pic>
        <p:nvPicPr>
          <p:cNvPr id="8" name="Содержимое 7" descr="IMG_93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</a:t>
            </a:r>
            <a:r>
              <a:rPr lang="ru-RU" dirty="0" err="1" smtClean="0"/>
              <a:t>квест-игры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«Ищем подсказку в сухом бассейне»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«Кто везунчик?»</a:t>
            </a:r>
            <a:endParaRPr lang="ru-RU" dirty="0"/>
          </a:p>
        </p:txBody>
      </p:sp>
      <p:pic>
        <p:nvPicPr>
          <p:cNvPr id="7" name="Содержимое 6" descr="IMG_93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777"/>
            <a:ext cx="4040188" cy="2693459"/>
          </a:xfrm>
        </p:spPr>
      </p:pic>
      <p:pic>
        <p:nvPicPr>
          <p:cNvPr id="8" name="Содержимое 7" descr="IMG_93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</a:t>
            </a:r>
            <a:r>
              <a:rPr lang="ru-RU" dirty="0" err="1" smtClean="0"/>
              <a:t>квест-игры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«К финишу»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«Последние шаги к разгадке»</a:t>
            </a:r>
            <a:endParaRPr lang="ru-RU" dirty="0"/>
          </a:p>
        </p:txBody>
      </p:sp>
      <p:pic>
        <p:nvPicPr>
          <p:cNvPr id="7" name="Содержимое 6" descr="IMG_94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777"/>
            <a:ext cx="4040188" cy="2693459"/>
          </a:xfrm>
        </p:spPr>
      </p:pic>
      <p:pic>
        <p:nvPicPr>
          <p:cNvPr id="8" name="Содержимое 7" descr="IMG_94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Заключительный этап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поисках приза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«Приз победителям»</a:t>
            </a:r>
            <a:endParaRPr lang="ru-RU" dirty="0"/>
          </a:p>
        </p:txBody>
      </p:sp>
      <p:pic>
        <p:nvPicPr>
          <p:cNvPr id="7" name="Содержимое 6" descr="IMG_94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777"/>
            <a:ext cx="4040188" cy="2693459"/>
          </a:xfrm>
        </p:spPr>
      </p:pic>
      <p:pic>
        <p:nvPicPr>
          <p:cNvPr id="8" name="Содержимое 7" descr="IMG_94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«Игра для дошкольников – способ познания окружающего. Игры имеют большую педагогическую ценность. Они развивают  у детей смекалку, выдержку, самообладание, чувство юмора, организованность».</a:t>
            </a:r>
          </a:p>
          <a:p>
            <a:pPr algn="r"/>
            <a:r>
              <a:rPr lang="ru-RU" dirty="0" smtClean="0"/>
              <a:t>Н.К. Крупская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для дошкольника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Квест – (заимствование англ. </a:t>
            </a:r>
            <a:r>
              <a:rPr lang="en-US" dirty="0" smtClean="0"/>
              <a:t>Quest – </a:t>
            </a:r>
            <a:r>
              <a:rPr lang="ru-RU" dirty="0" smtClean="0"/>
              <a:t>«поиск, предмет поисков, поиск приключений, исполнение рыцарского обета»; изначально – один из способов построения сюжета – путешествие персонажей к определённой цели через преодоление трудностей).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Квест-игра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      Сокол И.Н. рассматривает квест как технологию, которая имеет четко поставленную дидактическую задачу, игровой замысел, обязательно имеет руководителя (наставника), четкие правила и реализуется с целью повышения у детей уровня знаний и умений.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algn="just"/>
            <a:r>
              <a:rPr lang="ru-RU" dirty="0" smtClean="0"/>
              <a:t>        Квест-игры могут проводиться как группой так и индивидуально; быть как краткосрочными – одно занятие, так и долгосрочными; проводиться в традиционной, виртуальной или комбинированной образовательной среде; иметь различную структуру сюжета; проводиться как в помещении ДОУ, так и на природе (улица, парк, территория ДОУ)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Образовательные </a:t>
            </a:r>
            <a:r>
              <a:rPr lang="ru-RU" sz="2200" dirty="0" smtClean="0"/>
              <a:t>(участники усваивают новые знания и закрепляют имеющиеся).</a:t>
            </a:r>
          </a:p>
          <a:p>
            <a:r>
              <a:rPr lang="ru-RU" dirty="0" smtClean="0"/>
              <a:t>Развивающие </a:t>
            </a:r>
            <a:r>
              <a:rPr lang="ru-RU" sz="2200" dirty="0" smtClean="0"/>
              <a:t>( в процессе игры происходит повышение образовательной мотивации, развитие творческих способностей и индивидуальных положительных психологических качеств, формирование исследовательских навыков, самореализации детей).</a:t>
            </a:r>
          </a:p>
          <a:p>
            <a:r>
              <a:rPr lang="ru-RU" dirty="0" smtClean="0"/>
              <a:t>Воспитательные </a:t>
            </a:r>
            <a:r>
              <a:rPr lang="ru-RU" sz="2000" dirty="0" smtClean="0"/>
              <a:t>(формируются навыки взаимодействия со сверстниками, толерантности, взаимопомощи и др.).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Детские </a:t>
            </a:r>
            <a:r>
              <a:rPr lang="ru-RU" sz="3600" dirty="0" err="1" smtClean="0"/>
              <a:t>квесты</a:t>
            </a:r>
            <a:r>
              <a:rPr lang="ru-RU" sz="3600" dirty="0" smtClean="0"/>
              <a:t> помогают реализовать следующие задачи: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Все игры и задания должны бить безопасными.</a:t>
            </a:r>
          </a:p>
          <a:p>
            <a:r>
              <a:rPr lang="ru-RU" sz="1800" dirty="0" smtClean="0"/>
              <a:t>Задачи, поставленные, перед детьми, должны соответствовать возрасту и их познавательным особенностям.</a:t>
            </a:r>
          </a:p>
          <a:p>
            <a:r>
              <a:rPr lang="ru-RU" sz="1800" dirty="0" smtClean="0"/>
              <a:t>В содержании сценария  требуется внедрить разные виды деятельности.</a:t>
            </a:r>
          </a:p>
          <a:p>
            <a:r>
              <a:rPr lang="ru-RU" sz="1800" dirty="0" smtClean="0"/>
              <a:t>Задания должны быть последовательными и логически взаимосвязанными.</a:t>
            </a:r>
          </a:p>
          <a:p>
            <a:r>
              <a:rPr lang="ru-RU" sz="1800" dirty="0" smtClean="0"/>
              <a:t>Игра должна быть эмоционально окрашена с помощью декораций, музыкального сопровождения, костюмов, инвентаря. </a:t>
            </a:r>
          </a:p>
          <a:p>
            <a:r>
              <a:rPr lang="ru-RU" sz="1800" dirty="0" smtClean="0"/>
              <a:t>Дошкольники должны четко представлять цель игры, к которой они стремятся.</a:t>
            </a:r>
          </a:p>
          <a:p>
            <a:r>
              <a:rPr lang="ru-RU" sz="1800" dirty="0" smtClean="0"/>
              <a:t>Продумать временные интервалы, во время которых дети смогут выполнять задание, но при этом не потеряют к нему интерес.</a:t>
            </a:r>
          </a:p>
          <a:p>
            <a:r>
              <a:rPr lang="ru-RU" sz="1800" dirty="0" smtClean="0"/>
              <a:t>Роль педагога – направлять детей, «наталкивать на правильное решение, но окончательные выводы дети должны делать самостоятельно.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организации </a:t>
            </a:r>
            <a:r>
              <a:rPr lang="ru-RU" dirty="0" err="1" smtClean="0"/>
              <a:t>квестов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Начало </a:t>
            </a:r>
            <a:r>
              <a:rPr lang="ru-RU" dirty="0" err="1" smtClean="0"/>
              <a:t>квест-игры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373216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1-ое задание</a:t>
            </a:r>
            <a:endParaRPr lang="ru-RU" dirty="0"/>
          </a:p>
        </p:txBody>
      </p:sp>
      <p:pic>
        <p:nvPicPr>
          <p:cNvPr id="7" name="Содержимое 6" descr="IMG_909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777"/>
            <a:ext cx="4040188" cy="2693459"/>
          </a:xfrm>
        </p:spPr>
      </p:pic>
      <p:pic>
        <p:nvPicPr>
          <p:cNvPr id="8" name="Содержимое 7" descr="IMG_91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2-е задание</a:t>
            </a:r>
            <a:endParaRPr lang="ru-RU" b="1" dirty="0"/>
          </a:p>
        </p:txBody>
      </p:sp>
      <p:pic>
        <p:nvPicPr>
          <p:cNvPr id="7" name="Содержимое 6" descr="IMG_91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8777"/>
            <a:ext cx="4040188" cy="2693459"/>
          </a:xfrm>
        </p:spPr>
      </p:pic>
      <p:pic>
        <p:nvPicPr>
          <p:cNvPr id="9" name="Содержимое 8" descr="IMG_91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068248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420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МБДОУ Детский сад «Василёк» г. Заозёрного  Педагогическая технология квест-игра</vt:lpstr>
      <vt:lpstr>Игра для дошкольника</vt:lpstr>
      <vt:lpstr> Квест-игра</vt:lpstr>
      <vt:lpstr>Слайд 4</vt:lpstr>
      <vt:lpstr>Слайд 5</vt:lpstr>
      <vt:lpstr>Детские квесты помогают реализовать следующие задачи:</vt:lpstr>
      <vt:lpstr>Принципы организации квестов</vt:lpstr>
      <vt:lpstr>Начало квест-игры</vt:lpstr>
      <vt:lpstr>Слайд 9</vt:lpstr>
      <vt:lpstr>Задание-подсказка</vt:lpstr>
      <vt:lpstr>Этапы квест-игры</vt:lpstr>
      <vt:lpstr>Этапы квест-игры</vt:lpstr>
      <vt:lpstr>Этапы квест-игры</vt:lpstr>
      <vt:lpstr>Этапы квест-игры</vt:lpstr>
      <vt:lpstr>Заключительный этап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«Василёк» г. Заозёрного  Педагогическая технология квест-игра</dc:title>
  <dc:creator>User</dc:creator>
  <cp:lastModifiedBy>Пользователь</cp:lastModifiedBy>
  <cp:revision>14</cp:revision>
  <dcterms:created xsi:type="dcterms:W3CDTF">2017-02-10T04:29:40Z</dcterms:created>
  <dcterms:modified xsi:type="dcterms:W3CDTF">2017-04-26T05:09:09Z</dcterms:modified>
</cp:coreProperties>
</file>