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20D275-6881-41ED-BF98-1BC4FAECE437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C31632-0FD3-4C88-8469-A74CCEE0B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МБДОУ Детский сад «Василёк» г. Заозёрного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420888"/>
            <a:ext cx="6172200" cy="39540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Технология  Клубный час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r"/>
            <a:r>
              <a:rPr lang="ru-RU" sz="2000" dirty="0" smtClean="0"/>
              <a:t>Воспитатель: Филькова Т.А.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ctr"/>
            <a:r>
              <a:rPr lang="ru-RU" sz="2000" dirty="0" smtClean="0"/>
              <a:t>2017г.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 «</a:t>
            </a:r>
            <a:r>
              <a:rPr lang="ru-RU" dirty="0" err="1" smtClean="0"/>
              <a:t>игралочка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SAM_7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3146648"/>
          </a:xfrm>
        </p:spPr>
      </p:pic>
      <p:pic>
        <p:nvPicPr>
          <p:cNvPr id="6" name="Содержимое 5" descr="SAM_701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 «Юный конструктор»</a:t>
            </a:r>
            <a:endParaRPr lang="ru-RU" dirty="0"/>
          </a:p>
        </p:txBody>
      </p:sp>
      <p:pic>
        <p:nvPicPr>
          <p:cNvPr id="5" name="Содержимое 4" descr="SAM_73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SAM_74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276872"/>
            <a:ext cx="3657600" cy="3312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SAM_74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AG277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492896"/>
            <a:ext cx="3657600" cy="27363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 «Бумажки»</a:t>
            </a:r>
            <a:endParaRPr lang="ru-RU" dirty="0"/>
          </a:p>
        </p:txBody>
      </p:sp>
      <p:pic>
        <p:nvPicPr>
          <p:cNvPr id="5" name="Содержимое 4" descr="IMAG27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3657600" cy="2880320"/>
          </a:xfrm>
        </p:spPr>
      </p:pic>
      <p:pic>
        <p:nvPicPr>
          <p:cNvPr id="8" name="Содержимое 7" descr="IMAG27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348880"/>
            <a:ext cx="3657600" cy="295232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Основная цель – развитие свободной самостоятельной детской деятельности через формирование активного познавательного интереса детей к окружающему миру и творчеству.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задачи клубного часа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детской самостоятельности и инициативности.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положительных взаимоотношений в среде сверстников в процессе совместного взаимодействия.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Освоение старшими дошкольниками универсальных умений (постановка цели или принятие её от взрослого, обдумывание пути к её достижению, осуществление замысла, оценивание полученного результата.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продуктивного детско-взрослого сотрудничества.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навыков публичного выступления в процессе презентации результатов своей творческой деятельности.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клубного часа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Воспитательная;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Образовательная;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Коммуникативная;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Организационная.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клубного часа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Свободный.</a:t>
            </a:r>
          </a:p>
          <a:p>
            <a:r>
              <a:rPr lang="ru-RU" dirty="0" smtClean="0"/>
              <a:t>Тематический.</a:t>
            </a:r>
          </a:p>
          <a:p>
            <a:r>
              <a:rPr lang="ru-RU" dirty="0" smtClean="0"/>
              <a:t>Деятельностный.</a:t>
            </a:r>
            <a:endParaRPr lang="ru-RU" dirty="0"/>
          </a:p>
        </p:txBody>
      </p:sp>
      <p:pic>
        <p:nvPicPr>
          <p:cNvPr id="5" name="Содержимое 4" descr="IMAG27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564904"/>
            <a:ext cx="4004047" cy="28803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клубного часа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Говори «Здравствуйте» при встрече и «До свидания» при прощании.</a:t>
            </a:r>
          </a:p>
          <a:p>
            <a:r>
              <a:rPr lang="ru-RU" dirty="0" smtClean="0"/>
              <a:t>Взял игрушку поиграть – верни её на место, когда уходишь.</a:t>
            </a:r>
          </a:p>
          <a:p>
            <a:r>
              <a:rPr lang="ru-RU" dirty="0" smtClean="0"/>
              <a:t>Не отнимай игрушки у других детей, если они взяли её первыми.</a:t>
            </a:r>
          </a:p>
          <a:p>
            <a:r>
              <a:rPr lang="ru-RU" dirty="0" smtClean="0"/>
              <a:t>Говори спокойно.</a:t>
            </a:r>
          </a:p>
          <a:p>
            <a:r>
              <a:rPr lang="ru-RU" dirty="0" smtClean="0"/>
              <a:t>Ходи спокойно.</a:t>
            </a:r>
          </a:p>
          <a:p>
            <a:r>
              <a:rPr lang="ru-RU" dirty="0" smtClean="0"/>
              <a:t>Доводи начатое дело до конца.</a:t>
            </a:r>
          </a:p>
          <a:p>
            <a:r>
              <a:rPr lang="ru-RU" dirty="0" smtClean="0"/>
              <a:t>Возвращайся в группу по сигналу колокольчика.</a:t>
            </a:r>
          </a:p>
          <a:p>
            <a:endParaRPr lang="ru-RU" dirty="0"/>
          </a:p>
        </p:txBody>
      </p:sp>
      <p:pic>
        <p:nvPicPr>
          <p:cNvPr id="5" name="Содержимое 4" descr="IMAG27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772816"/>
            <a:ext cx="4262065" cy="33843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Рефлексивный круг</a:t>
            </a:r>
            <a:endParaRPr lang="ru-RU" dirty="0"/>
          </a:p>
        </p:txBody>
      </p:sp>
      <p:pic>
        <p:nvPicPr>
          <p:cNvPr id="11" name="Содержимое 10" descr="IMAG27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5258"/>
            <a:ext cx="3657600" cy="2517957"/>
          </a:xfrm>
        </p:spPr>
      </p:pic>
      <p:pic>
        <p:nvPicPr>
          <p:cNvPr id="14" name="Содержимое 13" descr="IMAG278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2204864"/>
            <a:ext cx="4334073" cy="34563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 «</a:t>
            </a:r>
            <a:r>
              <a:rPr lang="ru-RU" dirty="0" err="1" smtClean="0"/>
              <a:t>Пластилинка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IMAG27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657600" cy="3072317"/>
          </a:xfrm>
        </p:spPr>
      </p:pic>
      <p:pic>
        <p:nvPicPr>
          <p:cNvPr id="6" name="Содержимое 5" descr="IMAG27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855258"/>
            <a:ext cx="3657600" cy="25899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Клуб «</a:t>
            </a:r>
            <a:r>
              <a:rPr lang="ru-RU" dirty="0" err="1" smtClean="0"/>
              <a:t>Развивашка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IMAG27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8"/>
            <a:ext cx="3657600" cy="3024335"/>
          </a:xfrm>
        </p:spPr>
      </p:pic>
      <p:pic>
        <p:nvPicPr>
          <p:cNvPr id="6" name="Содержимое 5" descr="IMAG276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420888"/>
            <a:ext cx="3657600" cy="295232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215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МБДОУ Детский сад «Василёк» г. Заозёрного</vt:lpstr>
      <vt:lpstr>Клубный час</vt:lpstr>
      <vt:lpstr>Основные задачи клубного часа</vt:lpstr>
      <vt:lpstr>Функции клубного часа</vt:lpstr>
      <vt:lpstr>Типы клубного часа</vt:lpstr>
      <vt:lpstr>Правила клубного часа</vt:lpstr>
      <vt:lpstr>Рефлексивный круг</vt:lpstr>
      <vt:lpstr>Клуб «Пластилинка»</vt:lpstr>
      <vt:lpstr>Клуб «Развивашка»</vt:lpstr>
      <vt:lpstr>Клуб «игралочка»</vt:lpstr>
      <vt:lpstr>Клуб «Юный конструктор»</vt:lpstr>
      <vt:lpstr>.</vt:lpstr>
      <vt:lpstr>Клуб «Бумажки»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«Василёк» г. Заозёрного</dc:title>
  <dc:creator>User</dc:creator>
  <cp:lastModifiedBy>User</cp:lastModifiedBy>
  <cp:revision>11</cp:revision>
  <dcterms:created xsi:type="dcterms:W3CDTF">2017-01-31T05:41:41Z</dcterms:created>
  <dcterms:modified xsi:type="dcterms:W3CDTF">2017-01-31T07:57:53Z</dcterms:modified>
</cp:coreProperties>
</file>